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7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5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6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E05ED-C988-4E2B-8784-D04AFDA3F93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41EC9-1139-4B24-88C4-BE8A72A8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2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Bishopp</dc:creator>
  <cp:lastModifiedBy> </cp:lastModifiedBy>
  <cp:revision>1</cp:revision>
  <cp:lastPrinted>2023-02-13T19:46:38Z</cp:lastPrinted>
  <dcterms:created xsi:type="dcterms:W3CDTF">2023-02-13T19:45:33Z</dcterms:created>
  <dcterms:modified xsi:type="dcterms:W3CDTF">2023-02-13T19:46:55Z</dcterms:modified>
</cp:coreProperties>
</file>